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19689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ÁI MỘ B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298571" y="4119877"/>
            <a:ext cx="78345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8148" r="26667" b="10000"/>
          <a:stretch/>
        </p:blipFill>
        <p:spPr>
          <a:xfrm>
            <a:off x="4252119" y="2743200"/>
            <a:ext cx="7772400" cy="6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00" t="12963" r="19583" b="64815"/>
          <a:stretch/>
        </p:blipFill>
        <p:spPr>
          <a:xfrm>
            <a:off x="3337719" y="7239000"/>
            <a:ext cx="9182100" cy="180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lặn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88441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33" t="36667" r="19583" b="18889"/>
          <a:stretch/>
        </p:blipFill>
        <p:spPr>
          <a:xfrm>
            <a:off x="2842419" y="2590800"/>
            <a:ext cx="10591800" cy="4851206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7" t="12963" r="2916" b="7778"/>
          <a:stretch/>
        </p:blipFill>
        <p:spPr>
          <a:xfrm>
            <a:off x="2042319" y="2667000"/>
            <a:ext cx="12525140" cy="6175991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16" t="44815" r="8334" b="22592"/>
          <a:stretch/>
        </p:blipFill>
        <p:spPr>
          <a:xfrm>
            <a:off x="30639" y="2971800"/>
            <a:ext cx="15986919" cy="384384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9746</TotalTime>
  <Words>188</Words>
  <Application>Microsoft Office PowerPoint</Application>
  <PresentationFormat>Custom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1102</cp:revision>
  <dcterms:created xsi:type="dcterms:W3CDTF">2008-09-09T22:52:10Z</dcterms:created>
  <dcterms:modified xsi:type="dcterms:W3CDTF">2024-04-01T02:16:21Z</dcterms:modified>
</cp:coreProperties>
</file>